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4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5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6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7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8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9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10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11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12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13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14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15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16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17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18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19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20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21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22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23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24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25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26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27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28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29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30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31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32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33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34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35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36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37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38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39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40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41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42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Markov Modelling in Health Economics, a deep dive. Page 43 of 43. Rendered from the R Markdown teaching resource; the live HTML version has the foldable code and the tabbed sections.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